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2519997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5" autoAdjust="0"/>
    <p:restoredTop sz="94675"/>
  </p:normalViewPr>
  <p:slideViewPr>
    <p:cSldViewPr snapToGrid="0">
      <p:cViewPr varScale="1">
        <p:scale>
          <a:sx n="18" d="100"/>
          <a:sy n="18" d="100"/>
        </p:scale>
        <p:origin x="237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7070108"/>
            <a:ext cx="21419979" cy="1504022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22690338"/>
            <a:ext cx="18899981" cy="1043015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33672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57137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2300034"/>
            <a:ext cx="5433745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2300034"/>
            <a:ext cx="15986234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449859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42165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10770172"/>
            <a:ext cx="21734978" cy="17970262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8910440"/>
            <a:ext cx="21734978" cy="9450136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991523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11500170"/>
            <a:ext cx="10709989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11500170"/>
            <a:ext cx="10709989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81788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2300044"/>
            <a:ext cx="21734978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10590160"/>
            <a:ext cx="10660769" cy="5190073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5780233"/>
            <a:ext cx="10660769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10590160"/>
            <a:ext cx="10713272" cy="5190073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5780233"/>
            <a:ext cx="10713272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220316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4723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414826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880042"/>
            <a:ext cx="8127648" cy="1008014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6220102"/>
            <a:ext cx="12757487" cy="30700453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2960191"/>
            <a:ext cx="8127648" cy="24010358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660036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880042"/>
            <a:ext cx="8127648" cy="1008014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6220102"/>
            <a:ext cx="12757487" cy="30700453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2960191"/>
            <a:ext cx="8127648" cy="24010358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4421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2300044"/>
            <a:ext cx="21734978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11500170"/>
            <a:ext cx="21734978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40040601"/>
            <a:ext cx="566999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E6536-9157-416F-9C28-09BC15D6E48D}" type="datetimeFigureOut">
              <a:rPr lang="es-DO" smtClean="0"/>
              <a:t>5/8/26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40040601"/>
            <a:ext cx="850499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40040601"/>
            <a:ext cx="566999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37804-EF11-43BF-BF01-D1D5CCEE94BD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91747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4189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</TotalTime>
  <Words>0</Words>
  <Application>Microsoft Macintosh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</dc:creator>
  <cp:lastModifiedBy>SDC Sociedad Dominicana de Cardiologia</cp:lastModifiedBy>
  <cp:revision>2</cp:revision>
  <dcterms:created xsi:type="dcterms:W3CDTF">2026-07-31T12:33:13Z</dcterms:created>
  <dcterms:modified xsi:type="dcterms:W3CDTF">2026-08-05T19:51:27Z</dcterms:modified>
</cp:coreProperties>
</file>